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21388388" cy="302799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0000"/>
    <a:srgbClr val="BC0000"/>
    <a:srgbClr val="700000"/>
    <a:srgbClr val="E9E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64"/>
    <p:restoredTop sz="96327"/>
  </p:normalViewPr>
  <p:slideViewPr>
    <p:cSldViewPr snapToGrid="0" snapToObjects="1">
      <p:cViewPr varScale="1">
        <p:scale>
          <a:sx n="26" d="100"/>
          <a:sy n="26" d="100"/>
        </p:scale>
        <p:origin x="335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4129" y="4955545"/>
            <a:ext cx="18180130" cy="10541917"/>
          </a:xfrm>
        </p:spPr>
        <p:txBody>
          <a:bodyPr anchor="b"/>
          <a:lstStyle>
            <a:lvl1pPr algn="ctr">
              <a:defRPr sz="1403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3549" y="15903998"/>
            <a:ext cx="16041291" cy="7310649"/>
          </a:xfrm>
        </p:spPr>
        <p:txBody>
          <a:bodyPr/>
          <a:lstStyle>
            <a:lvl1pPr marL="0" indent="0" algn="ctr">
              <a:buNone/>
              <a:defRPr sz="5614"/>
            </a:lvl1pPr>
            <a:lvl2pPr marL="1069437" indent="0" algn="ctr">
              <a:buNone/>
              <a:defRPr sz="4678"/>
            </a:lvl2pPr>
            <a:lvl3pPr marL="2138873" indent="0" algn="ctr">
              <a:buNone/>
              <a:defRPr sz="4210"/>
            </a:lvl3pPr>
            <a:lvl4pPr marL="3208310" indent="0" algn="ctr">
              <a:buNone/>
              <a:defRPr sz="3743"/>
            </a:lvl4pPr>
            <a:lvl5pPr marL="4277746" indent="0" algn="ctr">
              <a:buNone/>
              <a:defRPr sz="3743"/>
            </a:lvl5pPr>
            <a:lvl6pPr marL="5347183" indent="0" algn="ctr">
              <a:buNone/>
              <a:defRPr sz="3743"/>
            </a:lvl6pPr>
            <a:lvl7pPr marL="6416619" indent="0" algn="ctr">
              <a:buNone/>
              <a:defRPr sz="3743"/>
            </a:lvl7pPr>
            <a:lvl8pPr marL="7486056" indent="0" algn="ctr">
              <a:buNone/>
              <a:defRPr sz="3743"/>
            </a:lvl8pPr>
            <a:lvl9pPr marL="8555492" indent="0" algn="ctr">
              <a:buNone/>
              <a:defRPr sz="374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F4221-708B-2541-A106-D5C0A9580F4A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6377-6E4C-A349-98D4-C25081C468E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039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F4221-708B-2541-A106-D5C0A9580F4A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6377-6E4C-A349-98D4-C25081C468E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628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313" y="7548975"/>
            <a:ext cx="18447485" cy="12595626"/>
          </a:xfrm>
        </p:spPr>
        <p:txBody>
          <a:bodyPr anchor="b"/>
          <a:lstStyle>
            <a:lvl1pPr>
              <a:defRPr sz="1403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9313" y="20263761"/>
            <a:ext cx="18447485" cy="6623742"/>
          </a:xfrm>
        </p:spPr>
        <p:txBody>
          <a:bodyPr/>
          <a:lstStyle>
            <a:lvl1pPr marL="0" indent="0">
              <a:buNone/>
              <a:defRPr sz="5614">
                <a:solidFill>
                  <a:schemeClr val="tx1"/>
                </a:solidFill>
              </a:defRPr>
            </a:lvl1pPr>
            <a:lvl2pPr marL="1069437" indent="0">
              <a:buNone/>
              <a:defRPr sz="4678">
                <a:solidFill>
                  <a:schemeClr val="tx1">
                    <a:tint val="75000"/>
                  </a:schemeClr>
                </a:solidFill>
              </a:defRPr>
            </a:lvl2pPr>
            <a:lvl3pPr marL="2138873" indent="0">
              <a:buNone/>
              <a:defRPr sz="4210">
                <a:solidFill>
                  <a:schemeClr val="tx1">
                    <a:tint val="75000"/>
                  </a:schemeClr>
                </a:solidFill>
              </a:defRPr>
            </a:lvl3pPr>
            <a:lvl4pPr marL="3208310" indent="0">
              <a:buNone/>
              <a:defRPr sz="3743">
                <a:solidFill>
                  <a:schemeClr val="tx1">
                    <a:tint val="75000"/>
                  </a:schemeClr>
                </a:solidFill>
              </a:defRPr>
            </a:lvl4pPr>
            <a:lvl5pPr marL="4277746" indent="0">
              <a:buNone/>
              <a:defRPr sz="3743">
                <a:solidFill>
                  <a:schemeClr val="tx1">
                    <a:tint val="75000"/>
                  </a:schemeClr>
                </a:solidFill>
              </a:defRPr>
            </a:lvl5pPr>
            <a:lvl6pPr marL="5347183" indent="0">
              <a:buNone/>
              <a:defRPr sz="3743">
                <a:solidFill>
                  <a:schemeClr val="tx1">
                    <a:tint val="75000"/>
                  </a:schemeClr>
                </a:solidFill>
              </a:defRPr>
            </a:lvl6pPr>
            <a:lvl7pPr marL="6416619" indent="0">
              <a:buNone/>
              <a:defRPr sz="3743">
                <a:solidFill>
                  <a:schemeClr val="tx1">
                    <a:tint val="75000"/>
                  </a:schemeClr>
                </a:solidFill>
              </a:defRPr>
            </a:lvl7pPr>
            <a:lvl8pPr marL="7486056" indent="0">
              <a:buNone/>
              <a:defRPr sz="3743">
                <a:solidFill>
                  <a:schemeClr val="tx1">
                    <a:tint val="75000"/>
                  </a:schemeClr>
                </a:solidFill>
              </a:defRPr>
            </a:lvl8pPr>
            <a:lvl9pPr marL="8555492" indent="0">
              <a:buNone/>
              <a:defRPr sz="37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F4221-708B-2541-A106-D5C0A9580F4A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6377-6E4C-A349-98D4-C25081C468E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988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452" y="8060641"/>
            <a:ext cx="9090065" cy="192123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7871" y="8060641"/>
            <a:ext cx="9090065" cy="192123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F4221-708B-2541-A106-D5C0A9580F4A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6377-6E4C-A349-98D4-C25081C468E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078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237" y="1612135"/>
            <a:ext cx="18447485" cy="585272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240" y="7422802"/>
            <a:ext cx="9048289" cy="3637800"/>
          </a:xfrm>
        </p:spPr>
        <p:txBody>
          <a:bodyPr anchor="b"/>
          <a:lstStyle>
            <a:lvl1pPr marL="0" indent="0">
              <a:buNone/>
              <a:defRPr sz="5614" b="1"/>
            </a:lvl1pPr>
            <a:lvl2pPr marL="1069437" indent="0">
              <a:buNone/>
              <a:defRPr sz="4678" b="1"/>
            </a:lvl2pPr>
            <a:lvl3pPr marL="2138873" indent="0">
              <a:buNone/>
              <a:defRPr sz="4210" b="1"/>
            </a:lvl3pPr>
            <a:lvl4pPr marL="3208310" indent="0">
              <a:buNone/>
              <a:defRPr sz="3743" b="1"/>
            </a:lvl4pPr>
            <a:lvl5pPr marL="4277746" indent="0">
              <a:buNone/>
              <a:defRPr sz="3743" b="1"/>
            </a:lvl5pPr>
            <a:lvl6pPr marL="5347183" indent="0">
              <a:buNone/>
              <a:defRPr sz="3743" b="1"/>
            </a:lvl6pPr>
            <a:lvl7pPr marL="6416619" indent="0">
              <a:buNone/>
              <a:defRPr sz="3743" b="1"/>
            </a:lvl7pPr>
            <a:lvl8pPr marL="7486056" indent="0">
              <a:buNone/>
              <a:defRPr sz="3743" b="1"/>
            </a:lvl8pPr>
            <a:lvl9pPr marL="8555492" indent="0">
              <a:buNone/>
              <a:defRPr sz="374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3240" y="11060602"/>
            <a:ext cx="9048289" cy="162684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7872" y="7422802"/>
            <a:ext cx="9092851" cy="3637800"/>
          </a:xfrm>
        </p:spPr>
        <p:txBody>
          <a:bodyPr anchor="b"/>
          <a:lstStyle>
            <a:lvl1pPr marL="0" indent="0">
              <a:buNone/>
              <a:defRPr sz="5614" b="1"/>
            </a:lvl1pPr>
            <a:lvl2pPr marL="1069437" indent="0">
              <a:buNone/>
              <a:defRPr sz="4678" b="1"/>
            </a:lvl2pPr>
            <a:lvl3pPr marL="2138873" indent="0">
              <a:buNone/>
              <a:defRPr sz="4210" b="1"/>
            </a:lvl3pPr>
            <a:lvl4pPr marL="3208310" indent="0">
              <a:buNone/>
              <a:defRPr sz="3743" b="1"/>
            </a:lvl4pPr>
            <a:lvl5pPr marL="4277746" indent="0">
              <a:buNone/>
              <a:defRPr sz="3743" b="1"/>
            </a:lvl5pPr>
            <a:lvl6pPr marL="5347183" indent="0">
              <a:buNone/>
              <a:defRPr sz="3743" b="1"/>
            </a:lvl6pPr>
            <a:lvl7pPr marL="6416619" indent="0">
              <a:buNone/>
              <a:defRPr sz="3743" b="1"/>
            </a:lvl7pPr>
            <a:lvl8pPr marL="7486056" indent="0">
              <a:buNone/>
              <a:defRPr sz="3743" b="1"/>
            </a:lvl8pPr>
            <a:lvl9pPr marL="8555492" indent="0">
              <a:buNone/>
              <a:defRPr sz="374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7872" y="11060602"/>
            <a:ext cx="9092851" cy="162684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F4221-708B-2541-A106-D5C0A9580F4A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6377-6E4C-A349-98D4-C25081C468E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370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F4221-708B-2541-A106-D5C0A9580F4A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6377-6E4C-A349-98D4-C25081C468E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692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F4221-708B-2541-A106-D5C0A9580F4A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6377-6E4C-A349-98D4-C25081C468E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371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237" y="2018665"/>
            <a:ext cx="6898312" cy="7065328"/>
          </a:xfrm>
        </p:spPr>
        <p:txBody>
          <a:bodyPr anchor="b"/>
          <a:lstStyle>
            <a:lvl1pPr>
              <a:defRPr sz="748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2851" y="4359762"/>
            <a:ext cx="10827871" cy="21518408"/>
          </a:xfrm>
        </p:spPr>
        <p:txBody>
          <a:bodyPr/>
          <a:lstStyle>
            <a:lvl1pPr>
              <a:defRPr sz="7485"/>
            </a:lvl1pPr>
            <a:lvl2pPr>
              <a:defRPr sz="6549"/>
            </a:lvl2pPr>
            <a:lvl3pPr>
              <a:defRPr sz="5614"/>
            </a:lvl3pPr>
            <a:lvl4pPr>
              <a:defRPr sz="4678"/>
            </a:lvl4pPr>
            <a:lvl5pPr>
              <a:defRPr sz="4678"/>
            </a:lvl5pPr>
            <a:lvl6pPr>
              <a:defRPr sz="4678"/>
            </a:lvl6pPr>
            <a:lvl7pPr>
              <a:defRPr sz="4678"/>
            </a:lvl7pPr>
            <a:lvl8pPr>
              <a:defRPr sz="4678"/>
            </a:lvl8pPr>
            <a:lvl9pPr>
              <a:defRPr sz="4678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237" y="9083992"/>
            <a:ext cx="6898312" cy="16829220"/>
          </a:xfrm>
        </p:spPr>
        <p:txBody>
          <a:bodyPr/>
          <a:lstStyle>
            <a:lvl1pPr marL="0" indent="0">
              <a:buNone/>
              <a:defRPr sz="3743"/>
            </a:lvl1pPr>
            <a:lvl2pPr marL="1069437" indent="0">
              <a:buNone/>
              <a:defRPr sz="3275"/>
            </a:lvl2pPr>
            <a:lvl3pPr marL="2138873" indent="0">
              <a:buNone/>
              <a:defRPr sz="2807"/>
            </a:lvl3pPr>
            <a:lvl4pPr marL="3208310" indent="0">
              <a:buNone/>
              <a:defRPr sz="2339"/>
            </a:lvl4pPr>
            <a:lvl5pPr marL="4277746" indent="0">
              <a:buNone/>
              <a:defRPr sz="2339"/>
            </a:lvl5pPr>
            <a:lvl6pPr marL="5347183" indent="0">
              <a:buNone/>
              <a:defRPr sz="2339"/>
            </a:lvl6pPr>
            <a:lvl7pPr marL="6416619" indent="0">
              <a:buNone/>
              <a:defRPr sz="2339"/>
            </a:lvl7pPr>
            <a:lvl8pPr marL="7486056" indent="0">
              <a:buNone/>
              <a:defRPr sz="2339"/>
            </a:lvl8pPr>
            <a:lvl9pPr marL="8555492" indent="0">
              <a:buNone/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F4221-708B-2541-A106-D5C0A9580F4A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6377-6E4C-A349-98D4-C25081C468E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452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237" y="2018665"/>
            <a:ext cx="6898312" cy="7065328"/>
          </a:xfrm>
        </p:spPr>
        <p:txBody>
          <a:bodyPr anchor="b"/>
          <a:lstStyle>
            <a:lvl1pPr>
              <a:defRPr sz="748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2851" y="4359762"/>
            <a:ext cx="10827871" cy="21518408"/>
          </a:xfrm>
        </p:spPr>
        <p:txBody>
          <a:bodyPr anchor="t"/>
          <a:lstStyle>
            <a:lvl1pPr marL="0" indent="0">
              <a:buNone/>
              <a:defRPr sz="7485"/>
            </a:lvl1pPr>
            <a:lvl2pPr marL="1069437" indent="0">
              <a:buNone/>
              <a:defRPr sz="6549"/>
            </a:lvl2pPr>
            <a:lvl3pPr marL="2138873" indent="0">
              <a:buNone/>
              <a:defRPr sz="5614"/>
            </a:lvl3pPr>
            <a:lvl4pPr marL="3208310" indent="0">
              <a:buNone/>
              <a:defRPr sz="4678"/>
            </a:lvl4pPr>
            <a:lvl5pPr marL="4277746" indent="0">
              <a:buNone/>
              <a:defRPr sz="4678"/>
            </a:lvl5pPr>
            <a:lvl6pPr marL="5347183" indent="0">
              <a:buNone/>
              <a:defRPr sz="4678"/>
            </a:lvl6pPr>
            <a:lvl7pPr marL="6416619" indent="0">
              <a:buNone/>
              <a:defRPr sz="4678"/>
            </a:lvl7pPr>
            <a:lvl8pPr marL="7486056" indent="0">
              <a:buNone/>
              <a:defRPr sz="4678"/>
            </a:lvl8pPr>
            <a:lvl9pPr marL="8555492" indent="0">
              <a:buNone/>
              <a:defRPr sz="4678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237" y="9083992"/>
            <a:ext cx="6898312" cy="16829220"/>
          </a:xfrm>
        </p:spPr>
        <p:txBody>
          <a:bodyPr/>
          <a:lstStyle>
            <a:lvl1pPr marL="0" indent="0">
              <a:buNone/>
              <a:defRPr sz="3743"/>
            </a:lvl1pPr>
            <a:lvl2pPr marL="1069437" indent="0">
              <a:buNone/>
              <a:defRPr sz="3275"/>
            </a:lvl2pPr>
            <a:lvl3pPr marL="2138873" indent="0">
              <a:buNone/>
              <a:defRPr sz="2807"/>
            </a:lvl3pPr>
            <a:lvl4pPr marL="3208310" indent="0">
              <a:buNone/>
              <a:defRPr sz="2339"/>
            </a:lvl4pPr>
            <a:lvl5pPr marL="4277746" indent="0">
              <a:buNone/>
              <a:defRPr sz="2339"/>
            </a:lvl5pPr>
            <a:lvl6pPr marL="5347183" indent="0">
              <a:buNone/>
              <a:defRPr sz="2339"/>
            </a:lvl6pPr>
            <a:lvl7pPr marL="6416619" indent="0">
              <a:buNone/>
              <a:defRPr sz="2339"/>
            </a:lvl7pPr>
            <a:lvl8pPr marL="7486056" indent="0">
              <a:buNone/>
              <a:defRPr sz="2339"/>
            </a:lvl8pPr>
            <a:lvl9pPr marL="8555492" indent="0">
              <a:buNone/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F4221-708B-2541-A106-D5C0A9580F4A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6377-6E4C-A349-98D4-C25081C468E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738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F4221-708B-2541-A106-D5C0A9580F4A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6377-6E4C-A349-98D4-C25081C468E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258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6066" y="1612128"/>
            <a:ext cx="4611871" cy="25660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453" y="1612128"/>
            <a:ext cx="13568259" cy="25660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F4221-708B-2541-A106-D5C0A9580F4A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6377-6E4C-A349-98D4-C25081C468E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94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452" y="1612135"/>
            <a:ext cx="18447485" cy="5852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452" y="8060641"/>
            <a:ext cx="18447485" cy="19212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452" y="28065058"/>
            <a:ext cx="4812387" cy="16121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F4221-708B-2541-A106-D5C0A9580F4A}" type="datetimeFigureOut">
              <a:rPr lang="en-GB" smtClean="0"/>
              <a:t>27/06/2023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4904" y="28065058"/>
            <a:ext cx="7218581" cy="16121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5549" y="28065058"/>
            <a:ext cx="4812387" cy="16121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C6377-6E4C-A349-98D4-C25081C468E9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678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38873" rtl="0" eaLnBrk="1" latinLnBrk="0" hangingPunct="1">
        <a:lnSpc>
          <a:spcPct val="90000"/>
        </a:lnSpc>
        <a:spcBef>
          <a:spcPct val="0"/>
        </a:spcBef>
        <a:buNone/>
        <a:defRPr sz="102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718" indent="-534718" algn="l" defTabSz="2138873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9" kern="1200">
          <a:solidFill>
            <a:schemeClr val="tx1"/>
          </a:solidFill>
          <a:latin typeface="+mn-lt"/>
          <a:ea typeface="+mn-ea"/>
          <a:cs typeface="+mn-cs"/>
        </a:defRPr>
      </a:lvl1pPr>
      <a:lvl2pPr marL="1604155" indent="-534718" algn="l" defTabSz="2138873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5614" kern="1200">
          <a:solidFill>
            <a:schemeClr val="tx1"/>
          </a:solidFill>
          <a:latin typeface="+mn-lt"/>
          <a:ea typeface="+mn-ea"/>
          <a:cs typeface="+mn-cs"/>
        </a:defRPr>
      </a:lvl2pPr>
      <a:lvl3pPr marL="2673591" indent="-534718" algn="l" defTabSz="2138873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678" kern="1200">
          <a:solidFill>
            <a:schemeClr val="tx1"/>
          </a:solidFill>
          <a:latin typeface="+mn-lt"/>
          <a:ea typeface="+mn-ea"/>
          <a:cs typeface="+mn-cs"/>
        </a:defRPr>
      </a:lvl3pPr>
      <a:lvl4pPr marL="3743028" indent="-534718" algn="l" defTabSz="2138873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4pPr>
      <a:lvl5pPr marL="4812464" indent="-534718" algn="l" defTabSz="2138873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5pPr>
      <a:lvl6pPr marL="5881901" indent="-534718" algn="l" defTabSz="2138873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6pPr>
      <a:lvl7pPr marL="6951337" indent="-534718" algn="l" defTabSz="2138873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7pPr>
      <a:lvl8pPr marL="8020774" indent="-534718" algn="l" defTabSz="2138873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8pPr>
      <a:lvl9pPr marL="9090210" indent="-534718" algn="l" defTabSz="2138873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sz="42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873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1pPr>
      <a:lvl2pPr marL="1069437" algn="l" defTabSz="2138873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2pPr>
      <a:lvl3pPr marL="2138873" algn="l" defTabSz="2138873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3pPr>
      <a:lvl4pPr marL="3208310" algn="l" defTabSz="2138873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4pPr>
      <a:lvl5pPr marL="4277746" algn="l" defTabSz="2138873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5pPr>
      <a:lvl6pPr marL="5347183" algn="l" defTabSz="2138873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6pPr>
      <a:lvl7pPr marL="6416619" algn="l" defTabSz="2138873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7pPr>
      <a:lvl8pPr marL="7486056" algn="l" defTabSz="2138873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8pPr>
      <a:lvl9pPr marL="8555492" algn="l" defTabSz="2138873" rtl="0" eaLnBrk="1" latinLnBrk="0" hangingPunct="1">
        <a:defRPr sz="42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5359E0E5-AE65-D4CB-CB60-167BD42D3875}"/>
              </a:ext>
            </a:extLst>
          </p:cNvPr>
          <p:cNvSpPr/>
          <p:nvPr/>
        </p:nvSpPr>
        <p:spPr>
          <a:xfrm>
            <a:off x="0" y="0"/>
            <a:ext cx="10189076" cy="2614824"/>
          </a:xfrm>
          <a:prstGeom prst="rect">
            <a:avLst/>
          </a:prstGeom>
          <a:solidFill>
            <a:srgbClr val="A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0F87DE4-4042-F711-0AD3-5082844BF634}"/>
              </a:ext>
            </a:extLst>
          </p:cNvPr>
          <p:cNvSpPr/>
          <p:nvPr/>
        </p:nvSpPr>
        <p:spPr>
          <a:xfrm>
            <a:off x="1905000" y="28774456"/>
            <a:ext cx="19481800" cy="1505519"/>
          </a:xfrm>
          <a:prstGeom prst="rect">
            <a:avLst/>
          </a:prstGeom>
          <a:solidFill>
            <a:srgbClr val="A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994D8B-66B4-7948-A56F-3746A9C60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240" y="3522814"/>
            <a:ext cx="18447485" cy="238528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5400" b="1" dirty="0">
                <a:latin typeface="Franklin Gothic Medium" panose="020B0603020102020204" pitchFamily="34" charset="0"/>
              </a:rPr>
              <a:t>Title</a:t>
            </a:r>
            <a:br>
              <a:rPr lang="en-GB" sz="4800" b="1" dirty="0">
                <a:latin typeface="Franklin Gothic Medium" panose="020B0603020102020204" pitchFamily="34" charset="0"/>
              </a:rPr>
            </a:br>
            <a:r>
              <a:rPr lang="en-GB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Author (Do not add affiliation )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59B3DE-210C-3845-BAA2-5116D5A50B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7665" y="6689809"/>
            <a:ext cx="9048289" cy="36378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AB5E8A3-6DA6-964F-8771-C450292848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769399" y="6689809"/>
            <a:ext cx="9092851" cy="36378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93EB53-0337-5A42-BCA7-101FB36DDC7A}"/>
              </a:ext>
            </a:extLst>
          </p:cNvPr>
          <p:cNvSpPr txBox="1"/>
          <p:nvPr/>
        </p:nvSpPr>
        <p:spPr>
          <a:xfrm>
            <a:off x="16918859" y="29234827"/>
            <a:ext cx="3901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web.isr.uc.pt/openday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2B6EAA-E063-3846-AD27-C306B26B6BF2}"/>
              </a:ext>
            </a:extLst>
          </p:cNvPr>
          <p:cNvSpPr txBox="1"/>
          <p:nvPr/>
        </p:nvSpPr>
        <p:spPr>
          <a:xfrm>
            <a:off x="1047309" y="7630786"/>
            <a:ext cx="9048289" cy="16268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445C4DE-0D74-9450-37D2-AEEC28F4E509}"/>
              </a:ext>
            </a:extLst>
          </p:cNvPr>
          <p:cNvSpPr txBox="1"/>
          <p:nvPr/>
        </p:nvSpPr>
        <p:spPr>
          <a:xfrm>
            <a:off x="1905000" y="800420"/>
            <a:ext cx="60045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4000" dirty="0">
                <a:solidFill>
                  <a:schemeClr val="bg1"/>
                </a:solidFill>
                <a:latin typeface="Arial Black" panose="020B0A04020102020204" pitchFamily="34" charset="0"/>
              </a:rPr>
              <a:t>Open Research </a:t>
            </a:r>
            <a:r>
              <a:rPr lang="pt-PT" sz="4000" dirty="0" err="1">
                <a:solidFill>
                  <a:schemeClr val="bg1"/>
                </a:solidFill>
                <a:latin typeface="Arial Black" panose="020B0A04020102020204" pitchFamily="34" charset="0"/>
              </a:rPr>
              <a:t>Day</a:t>
            </a:r>
            <a:endParaRPr lang="pt-PT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r"/>
            <a:r>
              <a:rPr lang="pt-PT" sz="3200" b="1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pt-PT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20</a:t>
            </a:r>
            <a:r>
              <a:rPr lang="pt-PT" sz="3200" b="1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th</a:t>
            </a:r>
            <a:r>
              <a:rPr lang="pt-PT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PT" sz="32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July</a:t>
            </a:r>
            <a:r>
              <a:rPr lang="pt-PT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 2023</a:t>
            </a:r>
          </a:p>
        </p:txBody>
      </p:sp>
      <p:pic>
        <p:nvPicPr>
          <p:cNvPr id="15" name="Marcador de Posição de Conteúdo 14" descr="Uma imagem com texto&#10;&#10;Descrição gerada automaticamente">
            <a:extLst>
              <a:ext uri="{FF2B5EF4-FFF2-40B4-BE49-F238E27FC236}">
                <a16:creationId xmlns:a16="http://schemas.microsoft.com/office/drawing/2014/main" id="{66731F53-2DEA-CF5D-C1A7-97B7442922F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11096012" y="541849"/>
            <a:ext cx="9091612" cy="1505519"/>
          </a:xfrm>
        </p:spPr>
      </p:pic>
      <p:sp>
        <p:nvSpPr>
          <p:cNvPr id="14" name="Retângulo 47">
            <a:extLst>
              <a:ext uri="{FF2B5EF4-FFF2-40B4-BE49-F238E27FC236}">
                <a16:creationId xmlns:a16="http://schemas.microsoft.com/office/drawing/2014/main" id="{3FF5C793-59CA-39D1-B85A-F2B45C7C380B}"/>
              </a:ext>
            </a:extLst>
          </p:cNvPr>
          <p:cNvSpPr/>
          <p:nvPr/>
        </p:nvSpPr>
        <p:spPr>
          <a:xfrm flipV="1">
            <a:off x="10189076" y="2614824"/>
            <a:ext cx="11199312" cy="167638"/>
          </a:xfrm>
          <a:prstGeom prst="rect">
            <a:avLst/>
          </a:prstGeom>
          <a:solidFill>
            <a:srgbClr val="A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43ADFA1-02A1-45C9-5883-CC41CE50B5CE}"/>
              </a:ext>
            </a:extLst>
          </p:cNvPr>
          <p:cNvSpPr txBox="1"/>
          <p:nvPr/>
        </p:nvSpPr>
        <p:spPr>
          <a:xfrm>
            <a:off x="4251964" y="29234826"/>
            <a:ext cx="10258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+mj-lt"/>
              </a:rPr>
              <a:t>Department of Electrical and Computer Engineering | FCTUC</a:t>
            </a:r>
            <a:endParaRPr lang="pt-PT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1445EA3-4DC7-A08F-B102-59CCD49D361B}"/>
              </a:ext>
            </a:extLst>
          </p:cNvPr>
          <p:cNvSpPr/>
          <p:nvPr/>
        </p:nvSpPr>
        <p:spPr>
          <a:xfrm>
            <a:off x="16169640" y="28774456"/>
            <a:ext cx="184405" cy="15055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7" name="Marcador de Posição de Conteúdo 14" descr="Uma imagem com texto&#10;&#10;Descrição gerada automaticamente">
            <a:extLst>
              <a:ext uri="{FF2B5EF4-FFF2-40B4-BE49-F238E27FC236}">
                <a16:creationId xmlns:a16="http://schemas.microsoft.com/office/drawing/2014/main" id="{2C308A2E-9448-24B9-0C4C-AC3F15F666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7442"/>
          <a:stretch/>
        </p:blipFill>
        <p:spPr>
          <a:xfrm>
            <a:off x="594630" y="28882628"/>
            <a:ext cx="905357" cy="1193854"/>
          </a:xfrm>
          <a:prstGeom prst="rect">
            <a:avLst/>
          </a:prstGeom>
        </p:spPr>
      </p:pic>
      <p:sp>
        <p:nvSpPr>
          <p:cNvPr id="28" name="Marcador de Posição de Conteúdo 27">
            <a:extLst>
              <a:ext uri="{FF2B5EF4-FFF2-40B4-BE49-F238E27FC236}">
                <a16:creationId xmlns:a16="http://schemas.microsoft.com/office/drawing/2014/main" id="{D77155FE-B074-80DC-CE89-8CFBC9DBEB3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3070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3135</TotalTime>
  <Words>33</Words>
  <Application>Microsoft Office PowerPoint</Application>
  <PresentationFormat>Personalizados</PresentationFormat>
  <Paragraphs>5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Franklin Gothic Medium</vt:lpstr>
      <vt:lpstr>Office Theme</vt:lpstr>
      <vt:lpstr>Title Author (Do not add affiliation 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Best Student conference of the universe Albert Einstein (Do not add affiliation)  Advisors: Bob Sieger  Institute of The Silver Bullet</dc:title>
  <dc:creator>Paulo Menezes</dc:creator>
  <cp:lastModifiedBy>João Paulo</cp:lastModifiedBy>
  <cp:revision>20</cp:revision>
  <dcterms:created xsi:type="dcterms:W3CDTF">2022-01-19T13:40:08Z</dcterms:created>
  <dcterms:modified xsi:type="dcterms:W3CDTF">2023-06-27T09:47:21Z</dcterms:modified>
</cp:coreProperties>
</file>